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028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henwei\Desktop\16014482351702719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1896" y="0"/>
            <a:ext cx="12242240" cy="7000900"/>
          </a:xfrm>
          <a:prstGeom prst="rect">
            <a:avLst/>
          </a:prstGeom>
          <a:noFill/>
        </p:spPr>
      </p:pic>
      <p:pic>
        <p:nvPicPr>
          <p:cNvPr id="1031" name="Picture 7" descr="C:\Users\chenwei\Desktop\16014482351702719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09725" y="-442913"/>
            <a:ext cx="12363450" cy="774382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 descr="C:\Users\chenwei\Desktop\16014482351702719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43106" y="-428652"/>
            <a:ext cx="12363450" cy="7743826"/>
          </a:xfrm>
          <a:prstGeom prst="rect">
            <a:avLst/>
          </a:prstGeom>
          <a:noFill/>
        </p:spPr>
      </p:pic>
      <p:sp>
        <p:nvSpPr>
          <p:cNvPr id="10" name="圆角矩形 9"/>
          <p:cNvSpPr/>
          <p:nvPr/>
        </p:nvSpPr>
        <p:spPr>
          <a:xfrm>
            <a:off x="5500694" y="5572140"/>
            <a:ext cx="1357322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a typeface="黑体" pitchFamily="49" charset="-122"/>
              </a:rPr>
              <a:t>汕大正门</a:t>
            </a:r>
            <a:endParaRPr lang="zh-CN" altLang="en-US" dirty="0">
              <a:solidFill>
                <a:srgbClr val="FF0000"/>
              </a:solidFill>
              <a:ea typeface="黑体" pitchFamily="49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428992" y="714356"/>
            <a:ext cx="1643074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ea typeface="黑体" pitchFamily="49" charset="-122"/>
              </a:rPr>
              <a:t>DG</a:t>
            </a:r>
            <a:r>
              <a:rPr lang="zh-CN" altLang="en-US" dirty="0" smtClean="0">
                <a:solidFill>
                  <a:srgbClr val="FF0000"/>
                </a:solidFill>
                <a:ea typeface="黑体" pitchFamily="49" charset="-122"/>
              </a:rPr>
              <a:t>座教学楼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642910" y="4143380"/>
            <a:ext cx="1357322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  <a:ea typeface="黑体" pitchFamily="49" charset="-122"/>
              </a:rPr>
              <a:t>医科楼</a:t>
            </a:r>
            <a:endParaRPr lang="zh-CN" altLang="en-US" dirty="0">
              <a:solidFill>
                <a:srgbClr val="FF0000"/>
              </a:solidFill>
              <a:ea typeface="黑体" pitchFamily="49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571868" y="1643050"/>
            <a:ext cx="1357322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ea typeface="黑体" pitchFamily="49" charset="-122"/>
              </a:rPr>
              <a:t>E</a:t>
            </a:r>
            <a:r>
              <a:rPr lang="zh-CN" altLang="en-US" dirty="0" smtClean="0">
                <a:solidFill>
                  <a:srgbClr val="FF0000"/>
                </a:solidFill>
                <a:ea typeface="黑体" pitchFamily="49" charset="-122"/>
              </a:rPr>
              <a:t>座教学楼</a:t>
            </a:r>
          </a:p>
        </p:txBody>
      </p:sp>
      <p:sp>
        <p:nvSpPr>
          <p:cNvPr id="15" name="矩形 14"/>
          <p:cNvSpPr/>
          <p:nvPr/>
        </p:nvSpPr>
        <p:spPr>
          <a:xfrm>
            <a:off x="-214346" y="-292388"/>
            <a:ext cx="92127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方正小标宋简体" pitchFamily="2" charset="-122"/>
                <a:ea typeface="方正小标宋简体" pitchFamily="2" charset="-122"/>
              </a:rPr>
              <a:t>2020</a:t>
            </a:r>
            <a:r>
              <a:rPr lang="zh-CN" altLang="en-US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方正小标宋简体" pitchFamily="2" charset="-122"/>
                <a:ea typeface="方正小标宋简体" pitchFamily="2" charset="-122"/>
              </a:rPr>
              <a:t>年成人学位外语</a:t>
            </a:r>
            <a:r>
              <a:rPr lang="zh-CN" altLang="en-US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方正小标宋简体" pitchFamily="2" charset="-122"/>
                <a:ea typeface="方正小标宋简体" pitchFamily="2" charset="-122"/>
              </a:rPr>
              <a:t>考试汕大考点考场分布示意图</a:t>
            </a:r>
            <a:endParaRPr lang="zh-CN" altLang="en-US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442913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方正小标宋简体" pitchFamily="2" charset="-122"/>
                <a:ea typeface="方正小标宋简体" pitchFamily="2" charset="-122"/>
              </a:rPr>
              <a:t>001-015</a:t>
            </a:r>
            <a:r>
              <a:rPr lang="zh-CN" altLang="en-US" dirty="0" smtClean="0">
                <a:latin typeface="方正小标宋简体" pitchFamily="2" charset="-122"/>
                <a:ea typeface="方正小标宋简体" pitchFamily="2" charset="-122"/>
              </a:rPr>
              <a:t>考场</a:t>
            </a:r>
            <a:endParaRPr lang="zh-CN" altLang="en-US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71670" y="164305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方正小标宋简体" pitchFamily="2" charset="-122"/>
                <a:ea typeface="方正小标宋简体" pitchFamily="2" charset="-122"/>
              </a:rPr>
              <a:t>052-081</a:t>
            </a:r>
            <a:r>
              <a:rPr lang="zh-CN" altLang="en-US" dirty="0" smtClean="0">
                <a:latin typeface="方正小标宋简体" pitchFamily="2" charset="-122"/>
                <a:ea typeface="方正小标宋简体" pitchFamily="2" charset="-122"/>
              </a:rPr>
              <a:t>考场</a:t>
            </a:r>
            <a:endParaRPr lang="zh-CN" altLang="en-US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628" y="71435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方正小标宋简体" pitchFamily="2" charset="-122"/>
                <a:ea typeface="方正小标宋简体" pitchFamily="2" charset="-122"/>
              </a:rPr>
              <a:t>016-051</a:t>
            </a:r>
          </a:p>
          <a:p>
            <a:r>
              <a:rPr lang="zh-CN" altLang="en-US" dirty="0" smtClean="0">
                <a:latin typeface="方正小标宋简体" pitchFamily="2" charset="-122"/>
                <a:ea typeface="方正小标宋简体" pitchFamily="2" charset="-122"/>
              </a:rPr>
              <a:t>   考场</a:t>
            </a:r>
            <a:endParaRPr lang="zh-CN" altLang="en-US" dirty="0">
              <a:latin typeface="方正小标宋简体" pitchFamily="2" charset="-122"/>
              <a:ea typeface="方正小标宋简体" pitchFamily="2" charset="-122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/>
        </p:nvGraphicFramePr>
        <p:xfrm>
          <a:off x="-1071602" y="1285860"/>
          <a:ext cx="2590800" cy="2794635"/>
        </p:xfrm>
        <a:graphic>
          <a:graphicData uri="http://schemas.openxmlformats.org/drawingml/2006/table">
            <a:tbl>
              <a:tblPr/>
              <a:tblGrid>
                <a:gridCol w="1244600"/>
                <a:gridCol w="1346200"/>
              </a:tblGrid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考场号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对应教室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位置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403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404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405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406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407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303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304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305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306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307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101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101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 医学教学中心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仿宋_GB2312" pitchFamily="49" charset="-122"/>
                          <a:ea typeface="仿宋_GB2312" pitchFamily="49" charset="-122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6000760" y="509590"/>
          <a:ext cx="2070100" cy="3276600"/>
        </p:xfrm>
        <a:graphic>
          <a:graphicData uri="http://schemas.openxmlformats.org/drawingml/2006/table">
            <a:tbl>
              <a:tblPr/>
              <a:tblGrid>
                <a:gridCol w="751323"/>
                <a:gridCol w="1318777"/>
              </a:tblGrid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考场号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对应教室位置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8072462" y="500042"/>
          <a:ext cx="2108200" cy="3276600"/>
        </p:xfrm>
        <a:graphic>
          <a:graphicData uri="http://schemas.openxmlformats.org/drawingml/2006/table">
            <a:tbl>
              <a:tblPr/>
              <a:tblGrid>
                <a:gridCol w="751343"/>
                <a:gridCol w="1356857"/>
              </a:tblGrid>
              <a:tr h="2190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3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考场号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3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对应教室位置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502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502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503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503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504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504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表格 23"/>
          <p:cNvGraphicFramePr>
            <a:graphicFrameLocks noGrp="1"/>
          </p:cNvGraphicFramePr>
          <p:nvPr/>
        </p:nvGraphicFramePr>
        <p:xfrm>
          <a:off x="2786050" y="2000241"/>
          <a:ext cx="2204162" cy="4857759"/>
        </p:xfrm>
        <a:graphic>
          <a:graphicData uri="http://schemas.openxmlformats.org/drawingml/2006/table">
            <a:tbl>
              <a:tblPr/>
              <a:tblGrid>
                <a:gridCol w="785543"/>
                <a:gridCol w="1418619"/>
              </a:tblGrid>
              <a:tr h="19645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考场号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对应教室位置</a:t>
                      </a:r>
                    </a:p>
                  </a:txBody>
                  <a:tcPr marL="7471" marR="7471" marT="74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052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阶梯教室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101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053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阶梯教室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101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054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201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055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202</a:t>
                      </a:r>
                      <a:endParaRPr lang="zh-CN" altLang="en-US" sz="700" b="0" i="0" u="none" strike="noStrike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056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203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057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204</a:t>
                      </a:r>
                      <a:endParaRPr lang="zh-CN" altLang="en-US" sz="700" b="0" i="0" u="none" strike="noStrike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058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201-1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059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201-2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060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202-1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202-2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062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203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063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204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064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207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065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208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066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067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303(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左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)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068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069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305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070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306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307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072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308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073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309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074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075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402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076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404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077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405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078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406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079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407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080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408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7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081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7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409</a:t>
                      </a:r>
                    </a:p>
                  </a:txBody>
                  <a:tcPr marL="7471" marR="7471" marT="74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14480" y="1000108"/>
          <a:ext cx="5234006" cy="5366399"/>
        </p:xfrm>
        <a:graphic>
          <a:graphicData uri="http://schemas.openxmlformats.org/drawingml/2006/table">
            <a:tbl>
              <a:tblPr/>
              <a:tblGrid>
                <a:gridCol w="2551495"/>
                <a:gridCol w="2682511"/>
              </a:tblGrid>
              <a:tr h="427994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考场号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对应教室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位置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403N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404N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405N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406N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407N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303N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304N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305N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306N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307N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101</a:t>
                      </a: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101</a:t>
                      </a: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015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 医学教学中心</a:t>
                      </a:r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latin typeface="Segoe UI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86050" y="35716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方正小标宋简体" pitchFamily="2" charset="-122"/>
                <a:ea typeface="方正小标宋简体" pitchFamily="2" charset="-122"/>
              </a:rPr>
              <a:t>医科</a:t>
            </a:r>
            <a:r>
              <a:rPr lang="zh-CN" altLang="en-US" sz="2400" dirty="0" smtClean="0">
                <a:latin typeface="方正小标宋简体" pitchFamily="2" charset="-122"/>
                <a:ea typeface="方正小标宋简体" pitchFamily="2" charset="-122"/>
              </a:rPr>
              <a:t>楼（医学教学中心）</a:t>
            </a:r>
            <a:endParaRPr lang="zh-CN" altLang="en-US" sz="2400" dirty="0">
              <a:latin typeface="方正小标宋简体" pitchFamily="2" charset="-122"/>
              <a:ea typeface="方正小标宋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85853" y="642913"/>
          <a:ext cx="6572295" cy="5572169"/>
        </p:xfrm>
        <a:graphic>
          <a:graphicData uri="http://schemas.openxmlformats.org/drawingml/2006/table">
            <a:tbl>
              <a:tblPr/>
              <a:tblGrid>
                <a:gridCol w="1181816"/>
                <a:gridCol w="2074412"/>
                <a:gridCol w="1181816"/>
                <a:gridCol w="2134251"/>
              </a:tblGrid>
              <a:tr h="37255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考场号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对应教室位置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考场号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对应教室位置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502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502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503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503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504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504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D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G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8992" y="21429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方正小标宋简体" pitchFamily="2" charset="-122"/>
                <a:ea typeface="方正小标宋简体" pitchFamily="2" charset="-122"/>
              </a:rPr>
              <a:t>DG</a:t>
            </a:r>
            <a:r>
              <a:rPr lang="zh-CN" altLang="en-US" sz="2400" dirty="0" smtClean="0">
                <a:latin typeface="方正小标宋简体" pitchFamily="2" charset="-122"/>
                <a:ea typeface="方正小标宋简体" pitchFamily="2" charset="-122"/>
              </a:rPr>
              <a:t>座教学楼</a:t>
            </a:r>
            <a:endParaRPr lang="zh-CN" altLang="en-US" sz="2400" dirty="0">
              <a:latin typeface="方正小标宋简体" pitchFamily="2" charset="-122"/>
              <a:ea typeface="方正小标宋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28728" y="500041"/>
          <a:ext cx="6286544" cy="5857917"/>
        </p:xfrm>
        <a:graphic>
          <a:graphicData uri="http://schemas.openxmlformats.org/drawingml/2006/table">
            <a:tbl>
              <a:tblPr/>
              <a:tblGrid>
                <a:gridCol w="1120233"/>
                <a:gridCol w="2023039"/>
                <a:gridCol w="1120233"/>
                <a:gridCol w="2023039"/>
              </a:tblGrid>
              <a:tr h="4421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考场号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对应教室位置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考场号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对应教室位置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阶梯教室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101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（左）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303(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左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阶梯教室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101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303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（右）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7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7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202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7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203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67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阶梯教室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204</a:t>
                      </a:r>
                      <a:endParaRPr lang="zh-CN" altLang="en-US" sz="1400" b="0" i="0" u="none" strike="noStrike">
                        <a:solidFill>
                          <a:srgbClr val="000000"/>
                        </a:solidFill>
                        <a:latin typeface="Segoe U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201-1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201-2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202-1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202-2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Segoe UI"/>
                        </a:rPr>
                        <a:t>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E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座教学楼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Segoe UI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0430" y="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方正小标宋简体" pitchFamily="2" charset="-122"/>
                <a:ea typeface="方正小标宋简体" pitchFamily="2" charset="-122"/>
              </a:rPr>
              <a:t>E</a:t>
            </a:r>
            <a:r>
              <a:rPr lang="zh-CN" altLang="en-US" sz="2400" dirty="0" smtClean="0">
                <a:latin typeface="方正小标宋简体" pitchFamily="2" charset="-122"/>
                <a:ea typeface="方正小标宋简体" pitchFamily="2" charset="-122"/>
              </a:rPr>
              <a:t>座教学楼</a:t>
            </a:r>
            <a:endParaRPr lang="zh-CN" altLang="en-US" sz="2400" dirty="0">
              <a:latin typeface="方正小标宋简体" pitchFamily="2" charset="-122"/>
              <a:ea typeface="方正小标宋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1112</Words>
  <PresentationFormat>全屏显示(4:3)</PresentationFormat>
  <Paragraphs>354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chenwei</dc:creator>
  <cp:lastModifiedBy>chenwei</cp:lastModifiedBy>
  <cp:revision>12</cp:revision>
  <dcterms:created xsi:type="dcterms:W3CDTF">2020-09-30T06:50:51Z</dcterms:created>
  <dcterms:modified xsi:type="dcterms:W3CDTF">2020-10-15T09:15:45Z</dcterms:modified>
</cp:coreProperties>
</file>